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561263" cy="10693400"/>
  <p:notesSz cx="6858000" cy="9947275"/>
  <p:defaultTextStyle>
    <a:defPPr>
      <a:defRPr lang="pt-BR"/>
    </a:defPPr>
    <a:lvl1pPr marL="0" algn="l" defTabSz="995627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497814" algn="l" defTabSz="995627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995627" algn="l" defTabSz="995627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493441" algn="l" defTabSz="995627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1991254" algn="l" defTabSz="995627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489068" algn="l" defTabSz="995627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2986881" algn="l" defTabSz="995627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484696" algn="l" defTabSz="995627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3982509" algn="l" defTabSz="995627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8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eire" initials="M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2" d="100"/>
          <a:sy n="32" d="100"/>
        </p:scale>
        <p:origin x="1880" y="32"/>
      </p:cViewPr>
      <p:guideLst>
        <p:guide orient="horz" pos="3368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67095" y="3321888"/>
            <a:ext cx="6427074" cy="2292150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34190" y="6059595"/>
            <a:ext cx="5292884" cy="273275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978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956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934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912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890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868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846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82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B793E-6CC5-4B9B-BD2D-962920B26E8C}" type="datetimeFigureOut">
              <a:rPr lang="pt-BR" smtClean="0"/>
              <a:pPr/>
              <a:t>31/03/2017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4AA77-0EEC-4C0B-B384-655D49272B2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B793E-6CC5-4B9B-BD2D-962920B26E8C}" type="datetimeFigureOut">
              <a:rPr lang="pt-BR" smtClean="0"/>
              <a:pPr/>
              <a:t>31/03/2017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4AA77-0EEC-4C0B-B384-655D49272B2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5481916" y="428234"/>
            <a:ext cx="1701284" cy="912404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378063" y="428234"/>
            <a:ext cx="4977831" cy="912404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B793E-6CC5-4B9B-BD2D-962920B26E8C}" type="datetimeFigureOut">
              <a:rPr lang="pt-BR" smtClean="0"/>
              <a:pPr/>
              <a:t>31/03/2017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4AA77-0EEC-4C0B-B384-655D49272B2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B793E-6CC5-4B9B-BD2D-962920B26E8C}" type="datetimeFigureOut">
              <a:rPr lang="pt-BR" smtClean="0"/>
              <a:pPr/>
              <a:t>31/03/2017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4AA77-0EEC-4C0B-B384-655D49272B2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97288" y="6871501"/>
            <a:ext cx="6427074" cy="2123828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97288" y="4532321"/>
            <a:ext cx="6427074" cy="2339181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9781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95627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9344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9125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8906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98688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48469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98250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B793E-6CC5-4B9B-BD2D-962920B26E8C}" type="datetimeFigureOut">
              <a:rPr lang="pt-BR" smtClean="0"/>
              <a:pPr/>
              <a:t>31/03/2017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4AA77-0EEC-4C0B-B384-655D49272B2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378063" y="2495128"/>
            <a:ext cx="3339558" cy="7057150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3843642" y="2495128"/>
            <a:ext cx="3339558" cy="7057150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B793E-6CC5-4B9B-BD2D-962920B26E8C}" type="datetimeFigureOut">
              <a:rPr lang="pt-BR" smtClean="0"/>
              <a:pPr/>
              <a:t>31/03/2017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4AA77-0EEC-4C0B-B384-655D49272B2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78065" y="2393640"/>
            <a:ext cx="3340871" cy="997555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814" indent="0">
              <a:buNone/>
              <a:defRPr sz="2200" b="1"/>
            </a:lvl2pPr>
            <a:lvl3pPr marL="995627" indent="0">
              <a:buNone/>
              <a:defRPr sz="2000" b="1"/>
            </a:lvl3pPr>
            <a:lvl4pPr marL="1493441" indent="0">
              <a:buNone/>
              <a:defRPr sz="1700" b="1"/>
            </a:lvl4pPr>
            <a:lvl5pPr marL="1991254" indent="0">
              <a:buNone/>
              <a:defRPr sz="1700" b="1"/>
            </a:lvl5pPr>
            <a:lvl6pPr marL="2489068" indent="0">
              <a:buNone/>
              <a:defRPr sz="1700" b="1"/>
            </a:lvl6pPr>
            <a:lvl7pPr marL="2986881" indent="0">
              <a:buNone/>
              <a:defRPr sz="1700" b="1"/>
            </a:lvl7pPr>
            <a:lvl8pPr marL="3484696" indent="0">
              <a:buNone/>
              <a:defRPr sz="1700" b="1"/>
            </a:lvl8pPr>
            <a:lvl9pPr marL="3982509" indent="0">
              <a:buNone/>
              <a:defRPr sz="17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378065" y="3391194"/>
            <a:ext cx="3340871" cy="616108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3841019" y="2393640"/>
            <a:ext cx="3342183" cy="997555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814" indent="0">
              <a:buNone/>
              <a:defRPr sz="2200" b="1"/>
            </a:lvl2pPr>
            <a:lvl3pPr marL="995627" indent="0">
              <a:buNone/>
              <a:defRPr sz="2000" b="1"/>
            </a:lvl3pPr>
            <a:lvl4pPr marL="1493441" indent="0">
              <a:buNone/>
              <a:defRPr sz="1700" b="1"/>
            </a:lvl4pPr>
            <a:lvl5pPr marL="1991254" indent="0">
              <a:buNone/>
              <a:defRPr sz="1700" b="1"/>
            </a:lvl5pPr>
            <a:lvl6pPr marL="2489068" indent="0">
              <a:buNone/>
              <a:defRPr sz="1700" b="1"/>
            </a:lvl6pPr>
            <a:lvl7pPr marL="2986881" indent="0">
              <a:buNone/>
              <a:defRPr sz="1700" b="1"/>
            </a:lvl7pPr>
            <a:lvl8pPr marL="3484696" indent="0">
              <a:buNone/>
              <a:defRPr sz="1700" b="1"/>
            </a:lvl8pPr>
            <a:lvl9pPr marL="3982509" indent="0">
              <a:buNone/>
              <a:defRPr sz="17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3841019" y="3391194"/>
            <a:ext cx="3342183" cy="616108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B793E-6CC5-4B9B-BD2D-962920B26E8C}" type="datetimeFigureOut">
              <a:rPr lang="pt-BR" smtClean="0"/>
              <a:pPr/>
              <a:t>31/03/2017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4AA77-0EEC-4C0B-B384-655D49272B2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B793E-6CC5-4B9B-BD2D-962920B26E8C}" type="datetimeFigureOut">
              <a:rPr lang="pt-BR" smtClean="0"/>
              <a:pPr/>
              <a:t>31/03/2017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4AA77-0EEC-4C0B-B384-655D49272B2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B793E-6CC5-4B9B-BD2D-962920B26E8C}" type="datetimeFigureOut">
              <a:rPr lang="pt-BR" smtClean="0"/>
              <a:pPr/>
              <a:t>31/03/2017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4AA77-0EEC-4C0B-B384-655D49272B2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78065" y="425755"/>
            <a:ext cx="2487604" cy="1811938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956245" y="425758"/>
            <a:ext cx="4226957" cy="9126521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378065" y="2237694"/>
            <a:ext cx="2487604" cy="7314584"/>
          </a:xfrm>
        </p:spPr>
        <p:txBody>
          <a:bodyPr/>
          <a:lstStyle>
            <a:lvl1pPr marL="0" indent="0">
              <a:buNone/>
              <a:defRPr sz="1500"/>
            </a:lvl1pPr>
            <a:lvl2pPr marL="497814" indent="0">
              <a:buNone/>
              <a:defRPr sz="1300"/>
            </a:lvl2pPr>
            <a:lvl3pPr marL="995627" indent="0">
              <a:buNone/>
              <a:defRPr sz="1100"/>
            </a:lvl3pPr>
            <a:lvl4pPr marL="1493441" indent="0">
              <a:buNone/>
              <a:defRPr sz="1000"/>
            </a:lvl4pPr>
            <a:lvl5pPr marL="1991254" indent="0">
              <a:buNone/>
              <a:defRPr sz="1000"/>
            </a:lvl5pPr>
            <a:lvl6pPr marL="2489068" indent="0">
              <a:buNone/>
              <a:defRPr sz="1000"/>
            </a:lvl6pPr>
            <a:lvl7pPr marL="2986881" indent="0">
              <a:buNone/>
              <a:defRPr sz="1000"/>
            </a:lvl7pPr>
            <a:lvl8pPr marL="3484696" indent="0">
              <a:buNone/>
              <a:defRPr sz="1000"/>
            </a:lvl8pPr>
            <a:lvl9pPr marL="3982509" indent="0">
              <a:buNone/>
              <a:defRPr sz="1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B793E-6CC5-4B9B-BD2D-962920B26E8C}" type="datetimeFigureOut">
              <a:rPr lang="pt-BR" smtClean="0"/>
              <a:pPr/>
              <a:t>31/03/2017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4AA77-0EEC-4C0B-B384-655D49272B2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82060" y="7485380"/>
            <a:ext cx="4536758" cy="883692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3500"/>
            </a:lvl1pPr>
            <a:lvl2pPr marL="497814" indent="0">
              <a:buNone/>
              <a:defRPr sz="3000"/>
            </a:lvl2pPr>
            <a:lvl3pPr marL="995627" indent="0">
              <a:buNone/>
              <a:defRPr sz="2600"/>
            </a:lvl3pPr>
            <a:lvl4pPr marL="1493441" indent="0">
              <a:buNone/>
              <a:defRPr sz="2200"/>
            </a:lvl4pPr>
            <a:lvl5pPr marL="1991254" indent="0">
              <a:buNone/>
              <a:defRPr sz="2200"/>
            </a:lvl5pPr>
            <a:lvl6pPr marL="2489068" indent="0">
              <a:buNone/>
              <a:defRPr sz="2200"/>
            </a:lvl6pPr>
            <a:lvl7pPr marL="2986881" indent="0">
              <a:buNone/>
              <a:defRPr sz="2200"/>
            </a:lvl7pPr>
            <a:lvl8pPr marL="3484696" indent="0">
              <a:buNone/>
              <a:defRPr sz="2200"/>
            </a:lvl8pPr>
            <a:lvl9pPr marL="3982509" indent="0">
              <a:buNone/>
              <a:defRPr sz="22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482060" y="8369072"/>
            <a:ext cx="4536758" cy="1254988"/>
          </a:xfrm>
        </p:spPr>
        <p:txBody>
          <a:bodyPr/>
          <a:lstStyle>
            <a:lvl1pPr marL="0" indent="0">
              <a:buNone/>
              <a:defRPr sz="1500"/>
            </a:lvl1pPr>
            <a:lvl2pPr marL="497814" indent="0">
              <a:buNone/>
              <a:defRPr sz="1300"/>
            </a:lvl2pPr>
            <a:lvl3pPr marL="995627" indent="0">
              <a:buNone/>
              <a:defRPr sz="1100"/>
            </a:lvl3pPr>
            <a:lvl4pPr marL="1493441" indent="0">
              <a:buNone/>
              <a:defRPr sz="1000"/>
            </a:lvl4pPr>
            <a:lvl5pPr marL="1991254" indent="0">
              <a:buNone/>
              <a:defRPr sz="1000"/>
            </a:lvl5pPr>
            <a:lvl6pPr marL="2489068" indent="0">
              <a:buNone/>
              <a:defRPr sz="1000"/>
            </a:lvl6pPr>
            <a:lvl7pPr marL="2986881" indent="0">
              <a:buNone/>
              <a:defRPr sz="1000"/>
            </a:lvl7pPr>
            <a:lvl8pPr marL="3484696" indent="0">
              <a:buNone/>
              <a:defRPr sz="1000"/>
            </a:lvl8pPr>
            <a:lvl9pPr marL="3982509" indent="0">
              <a:buNone/>
              <a:defRPr sz="1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B793E-6CC5-4B9B-BD2D-962920B26E8C}" type="datetimeFigureOut">
              <a:rPr lang="pt-BR" smtClean="0"/>
              <a:pPr/>
              <a:t>31/03/2017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4AA77-0EEC-4C0B-B384-655D49272B2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378063" y="428233"/>
            <a:ext cx="6805137" cy="1782233"/>
          </a:xfrm>
          <a:prstGeom prst="rect">
            <a:avLst/>
          </a:prstGeom>
        </p:spPr>
        <p:txBody>
          <a:bodyPr vert="horz" lIns="99562" tIns="49782" rIns="99562" bIns="49782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78063" y="2495128"/>
            <a:ext cx="6805137" cy="7057150"/>
          </a:xfrm>
          <a:prstGeom prst="rect">
            <a:avLst/>
          </a:prstGeom>
        </p:spPr>
        <p:txBody>
          <a:bodyPr vert="horz" lIns="99562" tIns="49782" rIns="99562" bIns="49782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378063" y="9911200"/>
            <a:ext cx="1764295" cy="569325"/>
          </a:xfrm>
          <a:prstGeom prst="rect">
            <a:avLst/>
          </a:prstGeom>
        </p:spPr>
        <p:txBody>
          <a:bodyPr vert="horz" lIns="99562" tIns="49782" rIns="99562" bIns="49782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3B793E-6CC5-4B9B-BD2D-962920B26E8C}" type="datetimeFigureOut">
              <a:rPr lang="pt-BR" smtClean="0"/>
              <a:pPr/>
              <a:t>31/03/2017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2583432" y="9911200"/>
            <a:ext cx="2394400" cy="569325"/>
          </a:xfrm>
          <a:prstGeom prst="rect">
            <a:avLst/>
          </a:prstGeom>
        </p:spPr>
        <p:txBody>
          <a:bodyPr vert="horz" lIns="99562" tIns="49782" rIns="99562" bIns="49782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5418905" y="9911200"/>
            <a:ext cx="1764295" cy="569325"/>
          </a:xfrm>
          <a:prstGeom prst="rect">
            <a:avLst/>
          </a:prstGeom>
        </p:spPr>
        <p:txBody>
          <a:bodyPr vert="horz" lIns="99562" tIns="49782" rIns="99562" bIns="49782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44AA77-0EEC-4C0B-B384-655D49272B2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95627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3361" indent="-373361" algn="l" defTabSz="995627" rtl="0" eaLnBrk="1" latinLnBrk="0" hangingPunct="1">
        <a:spcBef>
          <a:spcPct val="20000"/>
        </a:spcBef>
        <a:buFont typeface="Arial" pitchFamily="34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08947" indent="-311134" algn="l" defTabSz="995627" rtl="0" eaLnBrk="1" latinLnBrk="0" hangingPunct="1">
        <a:spcBef>
          <a:spcPct val="20000"/>
        </a:spcBef>
        <a:buFont typeface="Arial" pitchFamily="34" charset="0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44534" indent="-248907" algn="l" defTabSz="995627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42348" indent="-248907" algn="l" defTabSz="995627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40161" indent="-248907" algn="l" defTabSz="995627" rtl="0" eaLnBrk="1" latinLnBrk="0" hangingPunct="1">
        <a:spcBef>
          <a:spcPct val="20000"/>
        </a:spcBef>
        <a:buFont typeface="Arial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37975" indent="-248907" algn="l" defTabSz="995627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35788" indent="-248907" algn="l" defTabSz="995627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33602" indent="-248907" algn="l" defTabSz="995627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31415" indent="-248907" algn="l" defTabSz="995627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95627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7814" algn="l" defTabSz="995627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95627" algn="l" defTabSz="995627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93441" algn="l" defTabSz="995627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91254" algn="l" defTabSz="995627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89068" algn="l" defTabSz="995627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86881" algn="l" defTabSz="995627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84696" algn="l" defTabSz="995627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82509" algn="l" defTabSz="995627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0" y="42614"/>
            <a:ext cx="201133" cy="40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9562" tIns="49782" rIns="99562" bIns="49782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12304" name="Text Box 16"/>
          <p:cNvSpPr txBox="1">
            <a:spLocks noChangeArrowheads="1"/>
          </p:cNvSpPr>
          <p:nvPr/>
        </p:nvSpPr>
        <p:spPr bwMode="auto">
          <a:xfrm>
            <a:off x="324247" y="6835824"/>
            <a:ext cx="1568250" cy="959148"/>
          </a:xfrm>
          <a:prstGeom prst="rect">
            <a:avLst/>
          </a:prstGeom>
          <a:solidFill>
            <a:srgbClr val="FFFFFF"/>
          </a:solidFill>
          <a:ln w="38100" cmpd="dbl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8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OUÇA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* Primeiramente </a:t>
            </a:r>
            <a:r>
              <a:rPr kumimoji="0" lang="pt-BR" sz="8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,</a:t>
            </a:r>
            <a:r>
              <a:rPr kumimoji="0" lang="pt-BR" sz="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 busque      compreender</a:t>
            </a:r>
            <a:r>
              <a:rPr kumimoji="0" lang="pt-BR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.</a:t>
            </a:r>
            <a:endParaRPr kumimoji="0" lang="pt-BR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* Foque nos sentimentos.    </a:t>
            </a:r>
            <a:endParaRPr kumimoji="0" lang="pt-BR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303" name="Text Box 15"/>
          <p:cNvSpPr txBox="1">
            <a:spLocks noChangeArrowheads="1"/>
          </p:cNvSpPr>
          <p:nvPr/>
        </p:nvSpPr>
        <p:spPr bwMode="auto">
          <a:xfrm>
            <a:off x="1961231" y="6835824"/>
            <a:ext cx="1727350" cy="959148"/>
          </a:xfrm>
          <a:prstGeom prst="rect">
            <a:avLst/>
          </a:prstGeom>
          <a:solidFill>
            <a:srgbClr val="FFFFFF"/>
          </a:solidFill>
          <a:ln w="38100" cmpd="dbl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800" b="1" i="0" u="sng" strike="noStrike" cap="none" normalizeH="0" baseline="0" dirty="0" smtClean="0">
                <a:ln>
                  <a:noFill/>
                </a:ln>
                <a:effectLst/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ACEITE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pt-BR" sz="800" b="0" i="0" u="none" strike="noStrike" cap="none" normalizeH="0" baseline="0" dirty="0" smtClean="0">
                <a:ln>
                  <a:noFill/>
                </a:ln>
                <a:effectLst/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* Suspenda/observe</a:t>
            </a:r>
            <a:r>
              <a:rPr kumimoji="0" lang="pt-BR" sz="800" b="0" i="0" u="none" strike="noStrike" cap="none" normalizeH="0" dirty="0" smtClean="0">
                <a:ln>
                  <a:noFill/>
                </a:ln>
                <a:effectLst/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 seus julgamentos</a:t>
            </a:r>
            <a:r>
              <a:rPr kumimoji="0" lang="pt-BR" sz="800" b="0" i="0" u="none" strike="noStrike" cap="none" normalizeH="0" baseline="0" dirty="0" smtClean="0">
                <a:ln>
                  <a:noFill/>
                </a:ln>
                <a:effectLst/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.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pt-BR" sz="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800" b="0" i="0" u="none" strike="noStrike" cap="none" normalizeH="0" baseline="0" dirty="0" smtClean="0">
                <a:ln>
                  <a:noFill/>
                </a:ln>
                <a:effectLst/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* Deixe a crítica e o cinismo de fora.                                                         </a:t>
            </a:r>
            <a:endParaRPr kumimoji="0" lang="pt-BR" sz="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302" name="Text Box 14"/>
          <p:cNvSpPr txBox="1">
            <a:spLocks noChangeArrowheads="1"/>
          </p:cNvSpPr>
          <p:nvPr/>
        </p:nvSpPr>
        <p:spPr bwMode="auto">
          <a:xfrm>
            <a:off x="3757315" y="6835824"/>
            <a:ext cx="1918566" cy="959148"/>
          </a:xfrm>
          <a:prstGeom prst="rect">
            <a:avLst/>
          </a:prstGeom>
          <a:solidFill>
            <a:srgbClr val="FFFFFF"/>
          </a:solidFill>
          <a:ln w="38100" cmpd="dbl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800" b="1" i="0" u="sng" strike="noStrike" cap="none" normalizeH="0" baseline="0" dirty="0" smtClean="0">
                <a:ln>
                  <a:noFill/>
                </a:ln>
                <a:effectLst/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QUESTIONE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800" b="0" i="0" u="none" strike="noStrike" cap="none" normalizeH="0" baseline="0" dirty="0" smtClean="0">
                <a:ln>
                  <a:noFill/>
                </a:ln>
                <a:effectLst/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* Pergunte-se</a:t>
            </a:r>
            <a:r>
              <a:rPr kumimoji="0" lang="pt-BR" sz="800" b="0" i="0" u="none" strike="noStrike" cap="none" normalizeH="0" dirty="0" smtClean="0">
                <a:ln>
                  <a:noFill/>
                </a:ln>
                <a:effectLst/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 como o que você ouviu te impacta emocionalmente.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t-BR" sz="800" baseline="0" dirty="0" smtClean="0"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Observe que memórias surgiram</a:t>
            </a:r>
            <a:endParaRPr kumimoji="0" lang="pt-BR" sz="800" b="0" i="0" u="none" strike="noStrike" cap="none" normalizeH="0" baseline="0" dirty="0" smtClean="0">
              <a:ln>
                <a:noFill/>
              </a:ln>
              <a:effectLst/>
              <a:latin typeface="Arial" panose="020B0604020202020204" pitchFamily="34" charset="0"/>
              <a:ea typeface="Times New Roman" pitchFamily="18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800" b="0" i="0" u="none" strike="noStrike" cap="none" normalizeH="0" baseline="0" dirty="0" smtClean="0">
                <a:ln>
                  <a:noFill/>
                </a:ln>
                <a:effectLst/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* Faça perguntas para esclarecer e enriquecer, se for necessário.</a:t>
            </a:r>
            <a:endParaRPr kumimoji="0" lang="pt-BR" sz="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301" name="Text Box 13"/>
          <p:cNvSpPr txBox="1">
            <a:spLocks noChangeArrowheads="1"/>
          </p:cNvSpPr>
          <p:nvPr/>
        </p:nvSpPr>
        <p:spPr bwMode="auto">
          <a:xfrm>
            <a:off x="5744615" y="6835824"/>
            <a:ext cx="1600200" cy="959148"/>
          </a:xfrm>
          <a:prstGeom prst="rect">
            <a:avLst/>
          </a:prstGeom>
          <a:solidFill>
            <a:srgbClr val="FFFFFF"/>
          </a:solidFill>
          <a:ln w="38100" cmpd="dbl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8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COMPARTILHE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pt-BR" sz="800" b="0" i="0" u="none" strike="noStrike" cap="none" normalizeH="0" baseline="0" dirty="0" smtClean="0">
                <a:ln>
                  <a:noFill/>
                </a:ln>
                <a:effectLst/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* Responda</a:t>
            </a:r>
            <a:r>
              <a:rPr kumimoji="0" lang="pt-BR" sz="800" b="0" i="0" u="none" strike="noStrike" cap="none" normalizeH="0" dirty="0" smtClean="0">
                <a:ln>
                  <a:noFill/>
                </a:ln>
                <a:effectLst/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 com sua mente e com seu coração</a:t>
            </a:r>
            <a:r>
              <a:rPr kumimoji="0" lang="pt-BR" sz="800" b="0" i="0" u="none" strike="noStrike" cap="none" normalizeH="0" baseline="0" dirty="0" smtClean="0">
                <a:ln>
                  <a:noFill/>
                </a:ln>
                <a:effectLst/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.</a:t>
            </a:r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pt-BR" sz="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800" b="0" i="0" u="none" strike="noStrike" cap="none" normalizeH="0" baseline="0" dirty="0" smtClean="0">
                <a:ln>
                  <a:noFill/>
                </a:ln>
                <a:effectLst/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* Use frases no singular “eu” e compartilhe suas próprias experiências</a:t>
            </a:r>
            <a:endParaRPr kumimoji="0" lang="pt-BR" sz="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307" name="Rectangle 19"/>
          <p:cNvSpPr>
            <a:spLocks noChangeArrowheads="1"/>
          </p:cNvSpPr>
          <p:nvPr/>
        </p:nvSpPr>
        <p:spPr bwMode="auto">
          <a:xfrm>
            <a:off x="201133" y="6159112"/>
            <a:ext cx="7467930" cy="6924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t-B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PROTOCOLO DE FÓRUM</a:t>
            </a:r>
            <a:endParaRPr kumimoji="0" lang="pt-BR" sz="700" b="1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312" name="Rectangle 24"/>
          <p:cNvSpPr>
            <a:spLocks noChangeArrowheads="1"/>
          </p:cNvSpPr>
          <p:nvPr/>
        </p:nvSpPr>
        <p:spPr bwMode="auto">
          <a:xfrm>
            <a:off x="0" y="1419225"/>
            <a:ext cx="7561263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5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pt-B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pt-BR" sz="1000" b="1" i="0" u="sng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                                        			             		</a:t>
            </a:r>
            <a:endParaRPr kumimoji="0" lang="pt-BR" sz="1000" b="1" i="0" u="sng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Rectangle 19"/>
          <p:cNvSpPr>
            <a:spLocks noChangeArrowheads="1"/>
          </p:cNvSpPr>
          <p:nvPr/>
        </p:nvSpPr>
        <p:spPr bwMode="auto">
          <a:xfrm rot="10800000">
            <a:off x="107800" y="3382740"/>
            <a:ext cx="7561263" cy="14927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endParaRPr lang="pt-BR" sz="3600" b="1" dirty="0" smtClean="0">
              <a:latin typeface="40"/>
              <a:cs typeface="Times New Roman" pitchFamily="18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pt-BR" sz="4000" b="1" smtClean="0">
                <a:latin typeface="Arial" panose="020B0604020202020204" pitchFamily="34" charset="0"/>
                <a:cs typeface="Arial" panose="020B0604020202020204" pitchFamily="34" charset="0"/>
              </a:rPr>
              <a:t>JOÃO DA SILVA</a:t>
            </a:r>
            <a:endParaRPr lang="pt-BR" sz="1050" b="1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6" name="Imagem 15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849" y="5229109"/>
            <a:ext cx="7093157" cy="758185"/>
          </a:xfrm>
          <a:prstGeom prst="rect">
            <a:avLst/>
          </a:prstGeom>
        </p:spPr>
      </p:pic>
      <p:pic>
        <p:nvPicPr>
          <p:cNvPr id="17" name="Imagem 16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29628" y="4626321"/>
            <a:ext cx="7561580" cy="79629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</TotalTime>
  <Words>86</Words>
  <Application>Microsoft Office PowerPoint</Application>
  <PresentationFormat>Personalizar</PresentationFormat>
  <Paragraphs>25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40</vt:lpstr>
      <vt:lpstr>Arial</vt:lpstr>
      <vt:lpstr>Calibri</vt:lpstr>
      <vt:lpstr>Times New Roman</vt:lpstr>
      <vt:lpstr>Tema do Office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Meire</dc:creator>
  <cp:lastModifiedBy>Usuário do Windows</cp:lastModifiedBy>
  <cp:revision>22</cp:revision>
  <cp:lastPrinted>2016-11-16T11:19:51Z</cp:lastPrinted>
  <dcterms:created xsi:type="dcterms:W3CDTF">2014-09-04T15:23:39Z</dcterms:created>
  <dcterms:modified xsi:type="dcterms:W3CDTF">2017-03-31T19:30:11Z</dcterms:modified>
</cp:coreProperties>
</file>