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947275"/>
  <p:defaultTextStyle>
    <a:defPPr>
      <a:defRPr lang="pt-BR"/>
    </a:defPPr>
    <a:lvl1pPr marL="0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14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27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441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254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068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881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696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509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ire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1880" y="32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1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4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2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0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8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6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5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78065" y="2393640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14" indent="0">
              <a:buNone/>
              <a:defRPr sz="2200" b="1"/>
            </a:lvl2pPr>
            <a:lvl3pPr marL="995627" indent="0">
              <a:buNone/>
              <a:defRPr sz="2000" b="1"/>
            </a:lvl3pPr>
            <a:lvl4pPr marL="1493441" indent="0">
              <a:buNone/>
              <a:defRPr sz="1700" b="1"/>
            </a:lvl4pPr>
            <a:lvl5pPr marL="1991254" indent="0">
              <a:buNone/>
              <a:defRPr sz="1700" b="1"/>
            </a:lvl5pPr>
            <a:lvl6pPr marL="2489068" indent="0">
              <a:buNone/>
              <a:defRPr sz="1700" b="1"/>
            </a:lvl6pPr>
            <a:lvl7pPr marL="2986881" indent="0">
              <a:buNone/>
              <a:defRPr sz="1700" b="1"/>
            </a:lvl7pPr>
            <a:lvl8pPr marL="3484696" indent="0">
              <a:buNone/>
              <a:defRPr sz="1700" b="1"/>
            </a:lvl8pPr>
            <a:lvl9pPr marL="3982509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41019" y="2393640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14" indent="0">
              <a:buNone/>
              <a:defRPr sz="2200" b="1"/>
            </a:lvl2pPr>
            <a:lvl3pPr marL="995627" indent="0">
              <a:buNone/>
              <a:defRPr sz="2000" b="1"/>
            </a:lvl3pPr>
            <a:lvl4pPr marL="1493441" indent="0">
              <a:buNone/>
              <a:defRPr sz="1700" b="1"/>
            </a:lvl4pPr>
            <a:lvl5pPr marL="1991254" indent="0">
              <a:buNone/>
              <a:defRPr sz="1700" b="1"/>
            </a:lvl5pPr>
            <a:lvl6pPr marL="2489068" indent="0">
              <a:buNone/>
              <a:defRPr sz="1700" b="1"/>
            </a:lvl6pPr>
            <a:lvl7pPr marL="2986881" indent="0">
              <a:buNone/>
              <a:defRPr sz="1700" b="1"/>
            </a:lvl7pPr>
            <a:lvl8pPr marL="3484696" indent="0">
              <a:buNone/>
              <a:defRPr sz="1700" b="1"/>
            </a:lvl8pPr>
            <a:lvl9pPr marL="3982509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065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14" indent="0">
              <a:buNone/>
              <a:defRPr sz="1300"/>
            </a:lvl2pPr>
            <a:lvl3pPr marL="995627" indent="0">
              <a:buNone/>
              <a:defRPr sz="1100"/>
            </a:lvl3pPr>
            <a:lvl4pPr marL="1493441" indent="0">
              <a:buNone/>
              <a:defRPr sz="1000"/>
            </a:lvl4pPr>
            <a:lvl5pPr marL="1991254" indent="0">
              <a:buNone/>
              <a:defRPr sz="1000"/>
            </a:lvl5pPr>
            <a:lvl6pPr marL="2489068" indent="0">
              <a:buNone/>
              <a:defRPr sz="1000"/>
            </a:lvl6pPr>
            <a:lvl7pPr marL="2986881" indent="0">
              <a:buNone/>
              <a:defRPr sz="1000"/>
            </a:lvl7pPr>
            <a:lvl8pPr marL="3484696" indent="0">
              <a:buNone/>
              <a:defRPr sz="1000"/>
            </a:lvl8pPr>
            <a:lvl9pPr marL="3982509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14" indent="0">
              <a:buNone/>
              <a:defRPr sz="3000"/>
            </a:lvl2pPr>
            <a:lvl3pPr marL="995627" indent="0">
              <a:buNone/>
              <a:defRPr sz="2600"/>
            </a:lvl3pPr>
            <a:lvl4pPr marL="1493441" indent="0">
              <a:buNone/>
              <a:defRPr sz="2200"/>
            </a:lvl4pPr>
            <a:lvl5pPr marL="1991254" indent="0">
              <a:buNone/>
              <a:defRPr sz="2200"/>
            </a:lvl5pPr>
            <a:lvl6pPr marL="2489068" indent="0">
              <a:buNone/>
              <a:defRPr sz="2200"/>
            </a:lvl6pPr>
            <a:lvl7pPr marL="2986881" indent="0">
              <a:buNone/>
              <a:defRPr sz="2200"/>
            </a:lvl7pPr>
            <a:lvl8pPr marL="3484696" indent="0">
              <a:buNone/>
              <a:defRPr sz="2200"/>
            </a:lvl8pPr>
            <a:lvl9pPr marL="3982509" indent="0">
              <a:buNone/>
              <a:defRPr sz="22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14" indent="0">
              <a:buNone/>
              <a:defRPr sz="1300"/>
            </a:lvl2pPr>
            <a:lvl3pPr marL="995627" indent="0">
              <a:buNone/>
              <a:defRPr sz="1100"/>
            </a:lvl3pPr>
            <a:lvl4pPr marL="1493441" indent="0">
              <a:buNone/>
              <a:defRPr sz="1000"/>
            </a:lvl4pPr>
            <a:lvl5pPr marL="1991254" indent="0">
              <a:buNone/>
              <a:defRPr sz="1000"/>
            </a:lvl5pPr>
            <a:lvl6pPr marL="2489068" indent="0">
              <a:buNone/>
              <a:defRPr sz="1000"/>
            </a:lvl6pPr>
            <a:lvl7pPr marL="2986881" indent="0">
              <a:buNone/>
              <a:defRPr sz="1000"/>
            </a:lvl7pPr>
            <a:lvl8pPr marL="3484696" indent="0">
              <a:buNone/>
              <a:defRPr sz="1000"/>
            </a:lvl8pPr>
            <a:lvl9pPr marL="3982509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99562" tIns="49782" rIns="99562" bIns="49782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2" tIns="49782" rIns="99562" bIns="49782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78063" y="9911200"/>
            <a:ext cx="1764295" cy="569325"/>
          </a:xfrm>
          <a:prstGeom prst="rect">
            <a:avLst/>
          </a:prstGeom>
        </p:spPr>
        <p:txBody>
          <a:bodyPr vert="horz" lIns="99562" tIns="49782" rIns="99562" bIns="4978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B793E-6CC5-4B9B-BD2D-962920B26E8C}" type="datetimeFigureOut">
              <a:rPr lang="pt-BR" smtClean="0"/>
              <a:pPr/>
              <a:t>31/03/2017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5"/>
          </a:xfrm>
          <a:prstGeom prst="rect">
            <a:avLst/>
          </a:prstGeom>
        </p:spPr>
        <p:txBody>
          <a:bodyPr vert="horz" lIns="99562" tIns="49782" rIns="99562" bIns="4978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418905" y="9911200"/>
            <a:ext cx="1764295" cy="569325"/>
          </a:xfrm>
          <a:prstGeom prst="rect">
            <a:avLst/>
          </a:prstGeom>
        </p:spPr>
        <p:txBody>
          <a:bodyPr vert="horz" lIns="99562" tIns="49782" rIns="99562" bIns="4978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4AA77-0EEC-4C0B-B384-655D49272B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27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61" indent="-373361" algn="l" defTabSz="995627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47" indent="-311134" algn="l" defTabSz="995627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534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348" indent="-248907" algn="l" defTabSz="995627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161" indent="-248907" algn="l" defTabSz="995627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975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788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602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415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14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27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441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254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068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881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696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509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42614"/>
            <a:ext cx="201133" cy="40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9562" tIns="49782" rIns="99562" bIns="49782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24247" y="6835824"/>
            <a:ext cx="1568250" cy="95914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OUÇA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* Primeiramente 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</a:t>
            </a:r>
            <a:r>
              <a:rPr kumimoji="0" lang="pt-BR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busque      compreender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* Foque nos sentimentos.    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961231" y="6835824"/>
            <a:ext cx="1727350" cy="95914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1" i="0" u="sng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ACEITE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* Suspenda/observe</a:t>
            </a:r>
            <a:r>
              <a:rPr kumimoji="0" lang="pt-BR" sz="800" b="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seus julgamentos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* Deixe a crítica e o cinismo de fora.                                                         </a:t>
            </a:r>
            <a:endParaRPr kumimoji="0" lang="pt-BR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757315" y="6835824"/>
            <a:ext cx="1918566" cy="95914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1" i="0" u="sng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QUESTIONE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* Pergunte-se</a:t>
            </a:r>
            <a:r>
              <a:rPr kumimoji="0" lang="pt-BR" sz="800" b="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como o que você ouviu te impacta emocionalmente.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800" baseline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Observe que memórias surgiram</a:t>
            </a:r>
            <a:endParaRPr kumimoji="0" lang="pt-BR" sz="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* Faça perguntas para esclarecer e enriquecer, se for necessário.</a:t>
            </a:r>
            <a:endParaRPr kumimoji="0" lang="pt-BR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744615" y="6835824"/>
            <a:ext cx="1600200" cy="95914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COMPARTILHE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* Responda</a:t>
            </a:r>
            <a:r>
              <a:rPr kumimoji="0" lang="pt-BR" sz="800" b="0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com sua mente e com seu coração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* Use frases no singular “eu” e compartilhe suas próprias experiências</a:t>
            </a:r>
            <a:endParaRPr kumimoji="0" lang="pt-BR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01133" y="6159112"/>
            <a:ext cx="746793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PROTOCOLO DE FÓRUM</a:t>
            </a:r>
            <a:endParaRPr kumimoji="0" lang="pt-BR" sz="7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0" y="1419225"/>
            <a:ext cx="75612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sz="1000" b="1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			             		</a:t>
            </a:r>
            <a:endParaRPr kumimoji="0" lang="pt-BR" sz="1000" b="1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 rot="10800000">
            <a:off x="107800" y="3382740"/>
            <a:ext cx="7561263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pt-BR" sz="3600" b="1" dirty="0" smtClean="0">
              <a:latin typeface="4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pt-BR" sz="4000" b="1" smtClean="0">
                <a:latin typeface="Arial" panose="020B0604020202020204" pitchFamily="34" charset="0"/>
                <a:cs typeface="Arial" panose="020B0604020202020204" pitchFamily="34" charset="0"/>
              </a:rPr>
              <a:t>JOÃO DA SILVA</a:t>
            </a:r>
            <a:endParaRPr lang="pt-BR" sz="105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Imagem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49" y="5229109"/>
            <a:ext cx="7093157" cy="758185"/>
          </a:xfrm>
          <a:prstGeom prst="rect">
            <a:avLst/>
          </a:prstGeom>
        </p:spPr>
      </p:pic>
      <p:pic>
        <p:nvPicPr>
          <p:cNvPr id="17" name="Imagem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628" y="4626321"/>
            <a:ext cx="7561580" cy="7962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86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40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Meire</dc:creator>
  <cp:lastModifiedBy>Usuário do Windows</cp:lastModifiedBy>
  <cp:revision>22</cp:revision>
  <cp:lastPrinted>2016-11-16T11:19:51Z</cp:lastPrinted>
  <dcterms:created xsi:type="dcterms:W3CDTF">2014-09-04T15:23:39Z</dcterms:created>
  <dcterms:modified xsi:type="dcterms:W3CDTF">2017-03-31T19:30:11Z</dcterms:modified>
</cp:coreProperties>
</file>